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63" r:id="rId5"/>
    <p:sldId id="261" r:id="rId6"/>
    <p:sldId id="291" r:id="rId7"/>
    <p:sldId id="300" r:id="rId8"/>
    <p:sldId id="301" r:id="rId9"/>
    <p:sldId id="28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302" r:id="rId18"/>
    <p:sldId id="281" r:id="rId19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Montserrat ExtraBold" panose="020B0604020202020204" charset="0"/>
      <p:bold r:id="rId31"/>
      <p:boldItalic r:id="rId32"/>
    </p:embeddedFont>
    <p:embeddedFont>
      <p:font typeface="Montserrat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U7re2HysCFIOsuCtQ1YDJ93/m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-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8E48F0-CDBB-47D2-98BD-55D6F9EF022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865784-6143-46E0-B468-C1CDC0DF130B}">
      <dgm:prSet phldrT="[Text]" custT="1"/>
      <dgm:spPr>
        <a:solidFill>
          <a:srgbClr val="C00000">
            <a:alpha val="26000"/>
          </a:srgbClr>
        </a:solidFill>
      </dgm:spPr>
      <dgm:t>
        <a:bodyPr/>
        <a:lstStyle/>
        <a:p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E75A55-B013-479C-9D25-1E5D287591D4}" type="sibTrans" cxnId="{B25A3E68-9375-46BE-BD7E-75AE5272A25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9744C66-DD8A-41AB-B1D8-DC64171B376F}" type="parTrans" cxnId="{B25A3E68-9375-46BE-BD7E-75AE5272A258}">
      <dgm:prSet/>
      <dgm:spPr/>
      <dgm:t>
        <a:bodyPr/>
        <a:lstStyle/>
        <a:p>
          <a:endParaRPr lang="en-US"/>
        </a:p>
      </dgm:t>
    </dgm:pt>
    <dgm:pt modelId="{07D8CB2E-0334-44AC-8621-ECEEE055C315}">
      <dgm:prSet phldrT="[Text]" custT="1"/>
      <dgm:spPr>
        <a:solidFill>
          <a:schemeClr val="accent1">
            <a:lumMod val="75000"/>
            <a:alpha val="29000"/>
          </a:schemeClr>
        </a:solidFill>
      </dgm:spPr>
      <dgm:t>
        <a:bodyPr/>
        <a:lstStyle/>
        <a:p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47EFA2-95C9-4DF3-84A5-9E825945222C}" type="sibTrans" cxnId="{DF3C611F-4921-4665-8FB4-100BFDAC4DEA}">
      <dgm:prSet/>
      <dgm:spPr/>
      <dgm:t>
        <a:bodyPr/>
        <a:lstStyle/>
        <a:p>
          <a:endParaRPr lang="en-US"/>
        </a:p>
      </dgm:t>
    </dgm:pt>
    <dgm:pt modelId="{184C7C1A-D0C8-4F81-916F-A651723D2086}" type="parTrans" cxnId="{DF3C611F-4921-4665-8FB4-100BFDAC4DEA}">
      <dgm:prSet/>
      <dgm:spPr/>
      <dgm:t>
        <a:bodyPr/>
        <a:lstStyle/>
        <a:p>
          <a:endParaRPr lang="en-US"/>
        </a:p>
      </dgm:t>
    </dgm:pt>
    <dgm:pt modelId="{0F4D8DBD-7F75-486D-8B9A-7F693FFEF1CA}">
      <dgm:prSet phldrT="[Text]" custT="1"/>
      <dgm:spPr>
        <a:solidFill>
          <a:srgbClr val="FF0000">
            <a:alpha val="38000"/>
          </a:srgbClr>
        </a:solidFill>
      </dgm:spPr>
      <dgm:t>
        <a:bodyPr/>
        <a:lstStyle/>
        <a:p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2D721C-26DE-4609-92E1-013BD614266F}" type="sibTrans" cxnId="{32BCE767-8A77-4AE7-88DD-443D0321C3AC}">
      <dgm:prSet/>
      <dgm:spPr/>
      <dgm:t>
        <a:bodyPr/>
        <a:lstStyle/>
        <a:p>
          <a:endParaRPr lang="en-US"/>
        </a:p>
      </dgm:t>
    </dgm:pt>
    <dgm:pt modelId="{E99C9922-F0D6-4F51-9DC6-A8D34866A393}" type="parTrans" cxnId="{32BCE767-8A77-4AE7-88DD-443D0321C3AC}">
      <dgm:prSet/>
      <dgm:spPr/>
      <dgm:t>
        <a:bodyPr/>
        <a:lstStyle/>
        <a:p>
          <a:endParaRPr lang="en-US"/>
        </a:p>
      </dgm:t>
    </dgm:pt>
    <dgm:pt modelId="{023B49C4-8845-42D2-8CAF-932803462249}">
      <dgm:prSet phldrT="[Text]" custT="1"/>
      <dgm:spPr>
        <a:solidFill>
          <a:srgbClr val="92D050">
            <a:alpha val="45000"/>
          </a:srgbClr>
        </a:solidFill>
      </dgm:spPr>
      <dgm:t>
        <a:bodyPr/>
        <a:lstStyle/>
        <a:p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214AF8-E41B-4413-B2D7-790121C57CC8}" type="sibTrans" cxnId="{711BD01C-AE41-4D5E-9662-DF5FCA2AAA91}">
      <dgm:prSet/>
      <dgm:spPr/>
      <dgm:t>
        <a:bodyPr/>
        <a:lstStyle/>
        <a:p>
          <a:endParaRPr lang="en-US"/>
        </a:p>
      </dgm:t>
    </dgm:pt>
    <dgm:pt modelId="{B73AF584-FDF1-48E5-99EB-3FBC11F8AD39}" type="parTrans" cxnId="{711BD01C-AE41-4D5E-9662-DF5FCA2AAA91}">
      <dgm:prSet/>
      <dgm:spPr/>
      <dgm:t>
        <a:bodyPr/>
        <a:lstStyle/>
        <a:p>
          <a:endParaRPr lang="en-US"/>
        </a:p>
      </dgm:t>
    </dgm:pt>
    <dgm:pt modelId="{8DC5EBF2-037B-4A1B-88AE-BC7B2C675499}">
      <dgm:prSet phldrT="[Text]" custT="1"/>
      <dgm:spPr>
        <a:solidFill>
          <a:srgbClr val="FFC000">
            <a:alpha val="27000"/>
          </a:srgbClr>
        </a:solidFill>
      </dgm:spPr>
      <dgm:t>
        <a:bodyPr/>
        <a:lstStyle/>
        <a:p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Phác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thảo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88FC1A-1A66-437E-9716-8E730207F7BE}" type="sibTrans" cxnId="{2F2563ED-DEEA-4C95-A5A0-9A1C2437F72B}">
      <dgm:prSet/>
      <dgm:spPr/>
      <dgm:t>
        <a:bodyPr/>
        <a:lstStyle/>
        <a:p>
          <a:endParaRPr lang="en-US"/>
        </a:p>
      </dgm:t>
    </dgm:pt>
    <dgm:pt modelId="{745A8254-1941-4A7A-BEE6-222FE28FFD82}" type="parTrans" cxnId="{2F2563ED-DEEA-4C95-A5A0-9A1C2437F72B}">
      <dgm:prSet/>
      <dgm:spPr/>
      <dgm:t>
        <a:bodyPr/>
        <a:lstStyle/>
        <a:p>
          <a:endParaRPr lang="en-US"/>
        </a:p>
      </dgm:t>
    </dgm:pt>
    <dgm:pt modelId="{E5ECADFD-7A6B-4580-ABD4-1767105E1FBA}" type="pres">
      <dgm:prSet presAssocID="{128E48F0-CDBB-47D2-98BD-55D6F9EF0222}" presName="Name0" presStyleCnt="0">
        <dgm:presLayoutVars>
          <dgm:chMax val="7"/>
          <dgm:chPref val="7"/>
          <dgm:dir/>
        </dgm:presLayoutVars>
      </dgm:prSet>
      <dgm:spPr/>
    </dgm:pt>
    <dgm:pt modelId="{05D2F59E-CCD0-47A5-A5D3-E9F3B3BA80B2}" type="pres">
      <dgm:prSet presAssocID="{128E48F0-CDBB-47D2-98BD-55D6F9EF0222}" presName="Name1" presStyleCnt="0"/>
      <dgm:spPr/>
    </dgm:pt>
    <dgm:pt modelId="{C77C5D69-2324-4298-A554-1704DFABCE07}" type="pres">
      <dgm:prSet presAssocID="{128E48F0-CDBB-47D2-98BD-55D6F9EF0222}" presName="cycle" presStyleCnt="0"/>
      <dgm:spPr/>
    </dgm:pt>
    <dgm:pt modelId="{D7D6953B-88CC-4F91-A6A9-058067D281DF}" type="pres">
      <dgm:prSet presAssocID="{128E48F0-CDBB-47D2-98BD-55D6F9EF0222}" presName="srcNode" presStyleLbl="node1" presStyleIdx="0" presStyleCnt="5"/>
      <dgm:spPr/>
    </dgm:pt>
    <dgm:pt modelId="{5390570E-1826-4257-A29E-2E7ECB73216D}" type="pres">
      <dgm:prSet presAssocID="{128E48F0-CDBB-47D2-98BD-55D6F9EF0222}" presName="conn" presStyleLbl="parChTrans1D2" presStyleIdx="0" presStyleCnt="1"/>
      <dgm:spPr/>
    </dgm:pt>
    <dgm:pt modelId="{4440F70A-3597-4D84-8866-358721DE8FA8}" type="pres">
      <dgm:prSet presAssocID="{128E48F0-CDBB-47D2-98BD-55D6F9EF0222}" presName="extraNode" presStyleLbl="node1" presStyleIdx="0" presStyleCnt="5"/>
      <dgm:spPr/>
    </dgm:pt>
    <dgm:pt modelId="{622C9ACA-99B5-4333-9DAE-427D825C64F7}" type="pres">
      <dgm:prSet presAssocID="{128E48F0-CDBB-47D2-98BD-55D6F9EF0222}" presName="dstNode" presStyleLbl="node1" presStyleIdx="0" presStyleCnt="5"/>
      <dgm:spPr/>
    </dgm:pt>
    <dgm:pt modelId="{CEE9F21C-072A-4CF3-B592-643AE953A15B}" type="pres">
      <dgm:prSet presAssocID="{A3865784-6143-46E0-B468-C1CDC0DF130B}" presName="text_1" presStyleLbl="node1" presStyleIdx="0" presStyleCnt="5">
        <dgm:presLayoutVars>
          <dgm:bulletEnabled val="1"/>
        </dgm:presLayoutVars>
      </dgm:prSet>
      <dgm:spPr/>
    </dgm:pt>
    <dgm:pt modelId="{E26834D1-2868-401E-8B9D-30CCC5D6DA45}" type="pres">
      <dgm:prSet presAssocID="{A3865784-6143-46E0-B468-C1CDC0DF130B}" presName="accent_1" presStyleCnt="0"/>
      <dgm:spPr/>
    </dgm:pt>
    <dgm:pt modelId="{EF5E16F2-D4A3-4642-989F-E35BF3E25D4D}" type="pres">
      <dgm:prSet presAssocID="{A3865784-6143-46E0-B468-C1CDC0DF130B}" presName="accentRepeatNode" presStyleLbl="solidFgAcc1" presStyleIdx="0" presStyleCnt="5"/>
      <dgm:spPr/>
    </dgm:pt>
    <dgm:pt modelId="{7BDD55E7-EB8E-4DAF-AB67-CFFD8494A6DF}" type="pres">
      <dgm:prSet presAssocID="{07D8CB2E-0334-44AC-8621-ECEEE055C315}" presName="text_2" presStyleLbl="node1" presStyleIdx="1" presStyleCnt="5">
        <dgm:presLayoutVars>
          <dgm:bulletEnabled val="1"/>
        </dgm:presLayoutVars>
      </dgm:prSet>
      <dgm:spPr/>
    </dgm:pt>
    <dgm:pt modelId="{76691FB2-5B5C-46D3-BD0C-835D95F3C33C}" type="pres">
      <dgm:prSet presAssocID="{07D8CB2E-0334-44AC-8621-ECEEE055C315}" presName="accent_2" presStyleCnt="0"/>
      <dgm:spPr/>
    </dgm:pt>
    <dgm:pt modelId="{908C831A-186C-46F4-B8D2-3A71114E60F9}" type="pres">
      <dgm:prSet presAssocID="{07D8CB2E-0334-44AC-8621-ECEEE055C315}" presName="accentRepeatNode" presStyleLbl="solidFgAcc1" presStyleIdx="1" presStyleCnt="5"/>
      <dgm:spPr/>
    </dgm:pt>
    <dgm:pt modelId="{BCFCB59D-84B7-4754-B445-3F6B05531A23}" type="pres">
      <dgm:prSet presAssocID="{0F4D8DBD-7F75-486D-8B9A-7F693FFEF1CA}" presName="text_3" presStyleLbl="node1" presStyleIdx="2" presStyleCnt="5">
        <dgm:presLayoutVars>
          <dgm:bulletEnabled val="1"/>
        </dgm:presLayoutVars>
      </dgm:prSet>
      <dgm:spPr/>
    </dgm:pt>
    <dgm:pt modelId="{8A2E67F6-5995-4AEE-8F22-8F876F982470}" type="pres">
      <dgm:prSet presAssocID="{0F4D8DBD-7F75-486D-8B9A-7F693FFEF1CA}" presName="accent_3" presStyleCnt="0"/>
      <dgm:spPr/>
    </dgm:pt>
    <dgm:pt modelId="{733472D1-9665-49DE-83E7-4FA3D81FE1EF}" type="pres">
      <dgm:prSet presAssocID="{0F4D8DBD-7F75-486D-8B9A-7F693FFEF1CA}" presName="accentRepeatNode" presStyleLbl="solidFgAcc1" presStyleIdx="2" presStyleCnt="5"/>
      <dgm:spPr/>
    </dgm:pt>
    <dgm:pt modelId="{BAD8AD0F-1E18-40A2-BD6A-8DC21AA8103F}" type="pres">
      <dgm:prSet presAssocID="{023B49C4-8845-42D2-8CAF-932803462249}" presName="text_4" presStyleLbl="node1" presStyleIdx="3" presStyleCnt="5">
        <dgm:presLayoutVars>
          <dgm:bulletEnabled val="1"/>
        </dgm:presLayoutVars>
      </dgm:prSet>
      <dgm:spPr/>
    </dgm:pt>
    <dgm:pt modelId="{92831BE9-7C0E-4556-9D39-07B660213C2F}" type="pres">
      <dgm:prSet presAssocID="{023B49C4-8845-42D2-8CAF-932803462249}" presName="accent_4" presStyleCnt="0"/>
      <dgm:spPr/>
    </dgm:pt>
    <dgm:pt modelId="{87F31211-65B5-48F1-A8BA-C0D6621ACB1A}" type="pres">
      <dgm:prSet presAssocID="{023B49C4-8845-42D2-8CAF-932803462249}" presName="accentRepeatNode" presStyleLbl="solidFgAcc1" presStyleIdx="3" presStyleCnt="5"/>
      <dgm:spPr/>
    </dgm:pt>
    <dgm:pt modelId="{209F20A2-EBF8-4DC3-89C1-39E18B7363D9}" type="pres">
      <dgm:prSet presAssocID="{8DC5EBF2-037B-4A1B-88AE-BC7B2C675499}" presName="text_5" presStyleLbl="node1" presStyleIdx="4" presStyleCnt="5">
        <dgm:presLayoutVars>
          <dgm:bulletEnabled val="1"/>
        </dgm:presLayoutVars>
      </dgm:prSet>
      <dgm:spPr/>
    </dgm:pt>
    <dgm:pt modelId="{2FBB5BB2-37CD-46AA-ADEE-31945D4883CC}" type="pres">
      <dgm:prSet presAssocID="{8DC5EBF2-037B-4A1B-88AE-BC7B2C675499}" presName="accent_5" presStyleCnt="0"/>
      <dgm:spPr/>
    </dgm:pt>
    <dgm:pt modelId="{22BFDD59-028A-4A67-8507-EF8C42A1A0AA}" type="pres">
      <dgm:prSet presAssocID="{8DC5EBF2-037B-4A1B-88AE-BC7B2C675499}" presName="accentRepeatNode" presStyleLbl="solidFgAcc1" presStyleIdx="4" presStyleCnt="5"/>
      <dgm:spPr/>
    </dgm:pt>
  </dgm:ptLst>
  <dgm:cxnLst>
    <dgm:cxn modelId="{4E148507-64A8-4EB1-82C5-47E48D7F779E}" type="presOf" srcId="{0F4D8DBD-7F75-486D-8B9A-7F693FFEF1CA}" destId="{BCFCB59D-84B7-4754-B445-3F6B05531A23}" srcOrd="0" destOrd="0" presId="urn:microsoft.com/office/officeart/2008/layout/VerticalCurvedList"/>
    <dgm:cxn modelId="{711BD01C-AE41-4D5E-9662-DF5FCA2AAA91}" srcId="{128E48F0-CDBB-47D2-98BD-55D6F9EF0222}" destId="{023B49C4-8845-42D2-8CAF-932803462249}" srcOrd="3" destOrd="0" parTransId="{B73AF584-FDF1-48E5-99EB-3FBC11F8AD39}" sibTransId="{81214AF8-E41B-4413-B2D7-790121C57CC8}"/>
    <dgm:cxn modelId="{DF3C611F-4921-4665-8FB4-100BFDAC4DEA}" srcId="{128E48F0-CDBB-47D2-98BD-55D6F9EF0222}" destId="{07D8CB2E-0334-44AC-8621-ECEEE055C315}" srcOrd="1" destOrd="0" parTransId="{184C7C1A-D0C8-4F81-916F-A651723D2086}" sibTransId="{1547EFA2-95C9-4DF3-84A5-9E825945222C}"/>
    <dgm:cxn modelId="{443F2522-60D7-4D8D-AE25-1C9C0FE8A7A0}" type="presOf" srcId="{6AE75A55-B013-479C-9D25-1E5D287591D4}" destId="{5390570E-1826-4257-A29E-2E7ECB73216D}" srcOrd="0" destOrd="0" presId="urn:microsoft.com/office/officeart/2008/layout/VerticalCurvedList"/>
    <dgm:cxn modelId="{07D15860-52F2-430A-91CF-9FA2C9F39C7D}" type="presOf" srcId="{128E48F0-CDBB-47D2-98BD-55D6F9EF0222}" destId="{E5ECADFD-7A6B-4580-ABD4-1767105E1FBA}" srcOrd="0" destOrd="0" presId="urn:microsoft.com/office/officeart/2008/layout/VerticalCurvedList"/>
    <dgm:cxn modelId="{32BCE767-8A77-4AE7-88DD-443D0321C3AC}" srcId="{128E48F0-CDBB-47D2-98BD-55D6F9EF0222}" destId="{0F4D8DBD-7F75-486D-8B9A-7F693FFEF1CA}" srcOrd="2" destOrd="0" parTransId="{E99C9922-F0D6-4F51-9DC6-A8D34866A393}" sibTransId="{C62D721C-26DE-4609-92E1-013BD614266F}"/>
    <dgm:cxn modelId="{B25A3E68-9375-46BE-BD7E-75AE5272A258}" srcId="{128E48F0-CDBB-47D2-98BD-55D6F9EF0222}" destId="{A3865784-6143-46E0-B468-C1CDC0DF130B}" srcOrd="0" destOrd="0" parTransId="{89744C66-DD8A-41AB-B1D8-DC64171B376F}" sibTransId="{6AE75A55-B013-479C-9D25-1E5D287591D4}"/>
    <dgm:cxn modelId="{B1345179-1985-4526-BDD3-E9BB64A0BA27}" type="presOf" srcId="{A3865784-6143-46E0-B468-C1CDC0DF130B}" destId="{CEE9F21C-072A-4CF3-B592-643AE953A15B}" srcOrd="0" destOrd="0" presId="urn:microsoft.com/office/officeart/2008/layout/VerticalCurvedList"/>
    <dgm:cxn modelId="{FE5B43B4-0426-4FAB-A236-BA588A03DD67}" type="presOf" srcId="{07D8CB2E-0334-44AC-8621-ECEEE055C315}" destId="{7BDD55E7-EB8E-4DAF-AB67-CFFD8494A6DF}" srcOrd="0" destOrd="0" presId="urn:microsoft.com/office/officeart/2008/layout/VerticalCurvedList"/>
    <dgm:cxn modelId="{C9335EBA-F5F6-4002-A78B-D2B259AFDF3F}" type="presOf" srcId="{8DC5EBF2-037B-4A1B-88AE-BC7B2C675499}" destId="{209F20A2-EBF8-4DC3-89C1-39E18B7363D9}" srcOrd="0" destOrd="0" presId="urn:microsoft.com/office/officeart/2008/layout/VerticalCurvedList"/>
    <dgm:cxn modelId="{7E8A7CC6-F715-4AA1-8258-F940C093344F}" type="presOf" srcId="{023B49C4-8845-42D2-8CAF-932803462249}" destId="{BAD8AD0F-1E18-40A2-BD6A-8DC21AA8103F}" srcOrd="0" destOrd="0" presId="urn:microsoft.com/office/officeart/2008/layout/VerticalCurvedList"/>
    <dgm:cxn modelId="{2F2563ED-DEEA-4C95-A5A0-9A1C2437F72B}" srcId="{128E48F0-CDBB-47D2-98BD-55D6F9EF0222}" destId="{8DC5EBF2-037B-4A1B-88AE-BC7B2C675499}" srcOrd="4" destOrd="0" parTransId="{745A8254-1941-4A7A-BEE6-222FE28FFD82}" sibTransId="{2788FC1A-1A66-437E-9716-8E730207F7BE}"/>
    <dgm:cxn modelId="{14CF81A2-23F0-4B5D-85C5-613FE476098D}" type="presParOf" srcId="{E5ECADFD-7A6B-4580-ABD4-1767105E1FBA}" destId="{05D2F59E-CCD0-47A5-A5D3-E9F3B3BA80B2}" srcOrd="0" destOrd="0" presId="urn:microsoft.com/office/officeart/2008/layout/VerticalCurvedList"/>
    <dgm:cxn modelId="{9DB1C7D4-6024-44AC-9ACC-FF82F6DD7460}" type="presParOf" srcId="{05D2F59E-CCD0-47A5-A5D3-E9F3B3BA80B2}" destId="{C77C5D69-2324-4298-A554-1704DFABCE07}" srcOrd="0" destOrd="0" presId="urn:microsoft.com/office/officeart/2008/layout/VerticalCurvedList"/>
    <dgm:cxn modelId="{4E895D65-6121-41C6-B9D5-BA9FAF1B3BE5}" type="presParOf" srcId="{C77C5D69-2324-4298-A554-1704DFABCE07}" destId="{D7D6953B-88CC-4F91-A6A9-058067D281DF}" srcOrd="0" destOrd="0" presId="urn:microsoft.com/office/officeart/2008/layout/VerticalCurvedList"/>
    <dgm:cxn modelId="{88D11F7F-05BC-4D15-BBFD-FEBF413E7FCB}" type="presParOf" srcId="{C77C5D69-2324-4298-A554-1704DFABCE07}" destId="{5390570E-1826-4257-A29E-2E7ECB73216D}" srcOrd="1" destOrd="0" presId="urn:microsoft.com/office/officeart/2008/layout/VerticalCurvedList"/>
    <dgm:cxn modelId="{3D83CC16-456E-457E-8853-CC6518C5DA12}" type="presParOf" srcId="{C77C5D69-2324-4298-A554-1704DFABCE07}" destId="{4440F70A-3597-4D84-8866-358721DE8FA8}" srcOrd="2" destOrd="0" presId="urn:microsoft.com/office/officeart/2008/layout/VerticalCurvedList"/>
    <dgm:cxn modelId="{BF7EC45F-3F2F-498D-A6B0-2FF7C1FC1271}" type="presParOf" srcId="{C77C5D69-2324-4298-A554-1704DFABCE07}" destId="{622C9ACA-99B5-4333-9DAE-427D825C64F7}" srcOrd="3" destOrd="0" presId="urn:microsoft.com/office/officeart/2008/layout/VerticalCurvedList"/>
    <dgm:cxn modelId="{6EBF5434-527E-486B-8944-0BEA9329A1C8}" type="presParOf" srcId="{05D2F59E-CCD0-47A5-A5D3-E9F3B3BA80B2}" destId="{CEE9F21C-072A-4CF3-B592-643AE953A15B}" srcOrd="1" destOrd="0" presId="urn:microsoft.com/office/officeart/2008/layout/VerticalCurvedList"/>
    <dgm:cxn modelId="{E78F1874-91FC-483B-A1AE-224ECED32096}" type="presParOf" srcId="{05D2F59E-CCD0-47A5-A5D3-E9F3B3BA80B2}" destId="{E26834D1-2868-401E-8B9D-30CCC5D6DA45}" srcOrd="2" destOrd="0" presId="urn:microsoft.com/office/officeart/2008/layout/VerticalCurvedList"/>
    <dgm:cxn modelId="{0621FF9F-7B9F-403F-B52D-C24A03B6AE15}" type="presParOf" srcId="{E26834D1-2868-401E-8B9D-30CCC5D6DA45}" destId="{EF5E16F2-D4A3-4642-989F-E35BF3E25D4D}" srcOrd="0" destOrd="0" presId="urn:microsoft.com/office/officeart/2008/layout/VerticalCurvedList"/>
    <dgm:cxn modelId="{2584F3C4-B793-4B42-A5DE-CF585E7E36C3}" type="presParOf" srcId="{05D2F59E-CCD0-47A5-A5D3-E9F3B3BA80B2}" destId="{7BDD55E7-EB8E-4DAF-AB67-CFFD8494A6DF}" srcOrd="3" destOrd="0" presId="urn:microsoft.com/office/officeart/2008/layout/VerticalCurvedList"/>
    <dgm:cxn modelId="{8F56947A-71F0-4904-8349-519127E91310}" type="presParOf" srcId="{05D2F59E-CCD0-47A5-A5D3-E9F3B3BA80B2}" destId="{76691FB2-5B5C-46D3-BD0C-835D95F3C33C}" srcOrd="4" destOrd="0" presId="urn:microsoft.com/office/officeart/2008/layout/VerticalCurvedList"/>
    <dgm:cxn modelId="{A549526C-288D-4809-B1A3-E3F0B5DED4B0}" type="presParOf" srcId="{76691FB2-5B5C-46D3-BD0C-835D95F3C33C}" destId="{908C831A-186C-46F4-B8D2-3A71114E60F9}" srcOrd="0" destOrd="0" presId="urn:microsoft.com/office/officeart/2008/layout/VerticalCurvedList"/>
    <dgm:cxn modelId="{C032A932-E113-4714-AD61-4A4D1A062FD1}" type="presParOf" srcId="{05D2F59E-CCD0-47A5-A5D3-E9F3B3BA80B2}" destId="{BCFCB59D-84B7-4754-B445-3F6B05531A23}" srcOrd="5" destOrd="0" presId="urn:microsoft.com/office/officeart/2008/layout/VerticalCurvedList"/>
    <dgm:cxn modelId="{7C77EDDF-98E6-4281-AC9E-A3FF1CDAF593}" type="presParOf" srcId="{05D2F59E-CCD0-47A5-A5D3-E9F3B3BA80B2}" destId="{8A2E67F6-5995-4AEE-8F22-8F876F982470}" srcOrd="6" destOrd="0" presId="urn:microsoft.com/office/officeart/2008/layout/VerticalCurvedList"/>
    <dgm:cxn modelId="{57D978E7-8745-4DE9-9969-25B41F42C758}" type="presParOf" srcId="{8A2E67F6-5995-4AEE-8F22-8F876F982470}" destId="{733472D1-9665-49DE-83E7-4FA3D81FE1EF}" srcOrd="0" destOrd="0" presId="urn:microsoft.com/office/officeart/2008/layout/VerticalCurvedList"/>
    <dgm:cxn modelId="{C8267152-E4DF-496C-99C7-88E44BC12FB9}" type="presParOf" srcId="{05D2F59E-CCD0-47A5-A5D3-E9F3B3BA80B2}" destId="{BAD8AD0F-1E18-40A2-BD6A-8DC21AA8103F}" srcOrd="7" destOrd="0" presId="urn:microsoft.com/office/officeart/2008/layout/VerticalCurvedList"/>
    <dgm:cxn modelId="{5C849880-6394-4A35-B654-445FE52132DB}" type="presParOf" srcId="{05D2F59E-CCD0-47A5-A5D3-E9F3B3BA80B2}" destId="{92831BE9-7C0E-4556-9D39-07B660213C2F}" srcOrd="8" destOrd="0" presId="urn:microsoft.com/office/officeart/2008/layout/VerticalCurvedList"/>
    <dgm:cxn modelId="{B087DFC3-90C2-4CD7-9489-85EC6F1E86E4}" type="presParOf" srcId="{92831BE9-7C0E-4556-9D39-07B660213C2F}" destId="{87F31211-65B5-48F1-A8BA-C0D6621ACB1A}" srcOrd="0" destOrd="0" presId="urn:microsoft.com/office/officeart/2008/layout/VerticalCurvedList"/>
    <dgm:cxn modelId="{D913495C-E089-43B0-BDD5-75B42A68A329}" type="presParOf" srcId="{05D2F59E-CCD0-47A5-A5D3-E9F3B3BA80B2}" destId="{209F20A2-EBF8-4DC3-89C1-39E18B7363D9}" srcOrd="9" destOrd="0" presId="urn:microsoft.com/office/officeart/2008/layout/VerticalCurvedList"/>
    <dgm:cxn modelId="{F7AF26DD-1FB8-413A-9FA5-A07C6454CA6C}" type="presParOf" srcId="{05D2F59E-CCD0-47A5-A5D3-E9F3B3BA80B2}" destId="{2FBB5BB2-37CD-46AA-ADEE-31945D4883CC}" srcOrd="10" destOrd="0" presId="urn:microsoft.com/office/officeart/2008/layout/VerticalCurvedList"/>
    <dgm:cxn modelId="{8AED6713-C708-4850-8D87-09DD4DD97C31}" type="presParOf" srcId="{2FBB5BB2-37CD-46AA-ADEE-31945D4883CC}" destId="{22BFDD59-028A-4A67-8507-EF8C42A1A0A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0570E-1826-4257-A29E-2E7ECB73216D}">
      <dsp:nvSpPr>
        <dsp:cNvPr id="0" name=""/>
        <dsp:cNvSpPr/>
      </dsp:nvSpPr>
      <dsp:spPr>
        <a:xfrm>
          <a:off x="-5132988" y="-786297"/>
          <a:ext cx="6112697" cy="6112697"/>
        </a:xfrm>
        <a:prstGeom prst="blockArc">
          <a:avLst>
            <a:gd name="adj1" fmla="val 18900000"/>
            <a:gd name="adj2" fmla="val 2700000"/>
            <a:gd name="adj3" fmla="val 35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9F21C-072A-4CF3-B592-643AE953A15B}">
      <dsp:nvSpPr>
        <dsp:cNvPr id="0" name=""/>
        <dsp:cNvSpPr/>
      </dsp:nvSpPr>
      <dsp:spPr>
        <a:xfrm>
          <a:off x="428532" y="283665"/>
          <a:ext cx="6707002" cy="567694"/>
        </a:xfrm>
        <a:prstGeom prst="rect">
          <a:avLst/>
        </a:prstGeom>
        <a:solidFill>
          <a:srgbClr val="C00000">
            <a:alpha val="26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0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532" y="283665"/>
        <a:ext cx="6707002" cy="567694"/>
      </dsp:txXfrm>
    </dsp:sp>
    <dsp:sp modelId="{EF5E16F2-D4A3-4642-989F-E35BF3E25D4D}">
      <dsp:nvSpPr>
        <dsp:cNvPr id="0" name=""/>
        <dsp:cNvSpPr/>
      </dsp:nvSpPr>
      <dsp:spPr>
        <a:xfrm>
          <a:off x="73723" y="212703"/>
          <a:ext cx="709617" cy="709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D55E7-EB8E-4DAF-AB67-CFFD8494A6DF}">
      <dsp:nvSpPr>
        <dsp:cNvPr id="0" name=""/>
        <dsp:cNvSpPr/>
      </dsp:nvSpPr>
      <dsp:spPr>
        <a:xfrm>
          <a:off x="835326" y="1134934"/>
          <a:ext cx="6300209" cy="567694"/>
        </a:xfrm>
        <a:prstGeom prst="rect">
          <a:avLst/>
        </a:prstGeom>
        <a:solidFill>
          <a:schemeClr val="accent1">
            <a:lumMod val="75000"/>
            <a:alpha val="29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0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5326" y="1134934"/>
        <a:ext cx="6300209" cy="567694"/>
      </dsp:txXfrm>
    </dsp:sp>
    <dsp:sp modelId="{908C831A-186C-46F4-B8D2-3A71114E60F9}">
      <dsp:nvSpPr>
        <dsp:cNvPr id="0" name=""/>
        <dsp:cNvSpPr/>
      </dsp:nvSpPr>
      <dsp:spPr>
        <a:xfrm>
          <a:off x="480517" y="1063972"/>
          <a:ext cx="709617" cy="709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CB59D-84B7-4754-B445-3F6B05531A23}">
      <dsp:nvSpPr>
        <dsp:cNvPr id="0" name=""/>
        <dsp:cNvSpPr/>
      </dsp:nvSpPr>
      <dsp:spPr>
        <a:xfrm>
          <a:off x="960178" y="1986203"/>
          <a:ext cx="6175357" cy="567694"/>
        </a:xfrm>
        <a:prstGeom prst="rect">
          <a:avLst/>
        </a:prstGeom>
        <a:solidFill>
          <a:srgbClr val="FF0000">
            <a:alpha val="38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0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0178" y="1986203"/>
        <a:ext cx="6175357" cy="567694"/>
      </dsp:txXfrm>
    </dsp:sp>
    <dsp:sp modelId="{733472D1-9665-49DE-83E7-4FA3D81FE1EF}">
      <dsp:nvSpPr>
        <dsp:cNvPr id="0" name=""/>
        <dsp:cNvSpPr/>
      </dsp:nvSpPr>
      <dsp:spPr>
        <a:xfrm>
          <a:off x="605369" y="1915242"/>
          <a:ext cx="709617" cy="709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8AD0F-1E18-40A2-BD6A-8DC21AA8103F}">
      <dsp:nvSpPr>
        <dsp:cNvPr id="0" name=""/>
        <dsp:cNvSpPr/>
      </dsp:nvSpPr>
      <dsp:spPr>
        <a:xfrm>
          <a:off x="835326" y="2837472"/>
          <a:ext cx="6300209" cy="567694"/>
        </a:xfrm>
        <a:prstGeom prst="rect">
          <a:avLst/>
        </a:prstGeom>
        <a:solidFill>
          <a:srgbClr val="92D050">
            <a:alpha val="45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0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5326" y="2837472"/>
        <a:ext cx="6300209" cy="567694"/>
      </dsp:txXfrm>
    </dsp:sp>
    <dsp:sp modelId="{87F31211-65B5-48F1-A8BA-C0D6621ACB1A}">
      <dsp:nvSpPr>
        <dsp:cNvPr id="0" name=""/>
        <dsp:cNvSpPr/>
      </dsp:nvSpPr>
      <dsp:spPr>
        <a:xfrm>
          <a:off x="480517" y="2766511"/>
          <a:ext cx="709617" cy="709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F20A2-EBF8-4DC3-89C1-39E18B7363D9}">
      <dsp:nvSpPr>
        <dsp:cNvPr id="0" name=""/>
        <dsp:cNvSpPr/>
      </dsp:nvSpPr>
      <dsp:spPr>
        <a:xfrm>
          <a:off x="428532" y="3688742"/>
          <a:ext cx="6707002" cy="567694"/>
        </a:xfrm>
        <a:prstGeom prst="rect">
          <a:avLst/>
        </a:prstGeom>
        <a:solidFill>
          <a:srgbClr val="FFC000">
            <a:alpha val="27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60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Phác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thảo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532" y="3688742"/>
        <a:ext cx="6707002" cy="567694"/>
      </dsp:txXfrm>
    </dsp:sp>
    <dsp:sp modelId="{22BFDD59-028A-4A67-8507-EF8C42A1A0AA}">
      <dsp:nvSpPr>
        <dsp:cNvPr id="0" name=""/>
        <dsp:cNvSpPr/>
      </dsp:nvSpPr>
      <dsp:spPr>
        <a:xfrm>
          <a:off x="73723" y="3617780"/>
          <a:ext cx="709617" cy="709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8730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937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592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54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40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1" name="Google Shape;52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726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626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391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>
            <a:spLocks noGrp="1"/>
          </p:cNvSpPr>
          <p:nvPr>
            <p:ph type="title"/>
          </p:nvPr>
        </p:nvSpPr>
        <p:spPr>
          <a:xfrm>
            <a:off x="1920750" y="2179233"/>
            <a:ext cx="5302500" cy="1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body" idx="1"/>
          </p:nvPr>
        </p:nvSpPr>
        <p:spPr>
          <a:xfrm>
            <a:off x="2786550" y="4125967"/>
            <a:ext cx="3570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subTitle" idx="1"/>
          </p:nvPr>
        </p:nvSpPr>
        <p:spPr>
          <a:xfrm>
            <a:off x="938500" y="2359433"/>
            <a:ext cx="2871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4703375" y="1212800"/>
            <a:ext cx="3468900" cy="4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3223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ctrTitle"/>
          </p:nvPr>
        </p:nvSpPr>
        <p:spPr>
          <a:xfrm>
            <a:off x="4285500" y="3777167"/>
            <a:ext cx="3657300" cy="85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45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ubTitle" idx="1"/>
          </p:nvPr>
        </p:nvSpPr>
        <p:spPr>
          <a:xfrm>
            <a:off x="4144050" y="4733133"/>
            <a:ext cx="394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>
            <a:spLocks noGrp="1"/>
          </p:cNvSpPr>
          <p:nvPr>
            <p:ph type="ctrTitle"/>
          </p:nvPr>
        </p:nvSpPr>
        <p:spPr>
          <a:xfrm>
            <a:off x="1850525" y="1543900"/>
            <a:ext cx="5442900" cy="3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ubTitle" idx="1"/>
          </p:nvPr>
        </p:nvSpPr>
        <p:spPr>
          <a:xfrm>
            <a:off x="2481900" y="5260800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1937338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ubTitle" idx="1"/>
          </p:nvPr>
        </p:nvSpPr>
        <p:spPr>
          <a:xfrm>
            <a:off x="1937338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title" idx="2"/>
          </p:nvPr>
        </p:nvSpPr>
        <p:spPr>
          <a:xfrm>
            <a:off x="4816563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ubTitle" idx="3"/>
          </p:nvPr>
        </p:nvSpPr>
        <p:spPr>
          <a:xfrm>
            <a:off x="4816563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title"/>
          </p:nvPr>
        </p:nvSpPr>
        <p:spPr>
          <a:xfrm>
            <a:off x="353849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1"/>
          </p:nvPr>
        </p:nvSpPr>
        <p:spPr>
          <a:xfrm>
            <a:off x="353849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title" idx="2"/>
          </p:nvPr>
        </p:nvSpPr>
        <p:spPr>
          <a:xfrm>
            <a:off x="6028553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3"/>
          </p:nvPr>
        </p:nvSpPr>
        <p:spPr>
          <a:xfrm>
            <a:off x="6028553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title" idx="5"/>
          </p:nvPr>
        </p:nvSpPr>
        <p:spPr>
          <a:xfrm>
            <a:off x="104844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ubTitle" idx="6"/>
          </p:nvPr>
        </p:nvSpPr>
        <p:spPr>
          <a:xfrm>
            <a:off x="104844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ctrTitle"/>
          </p:nvPr>
        </p:nvSpPr>
        <p:spPr>
          <a:xfrm>
            <a:off x="1273500" y="1825333"/>
            <a:ext cx="6597000" cy="2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1"/>
          </p:nvPr>
        </p:nvSpPr>
        <p:spPr>
          <a:xfrm>
            <a:off x="2481900" y="3359367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938500" y="1661367"/>
            <a:ext cx="7172100" cy="4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964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1067241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2"/>
          </p:nvPr>
        </p:nvSpPr>
        <p:spPr>
          <a:xfrm>
            <a:off x="4673852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title" idx="3"/>
          </p:nvPr>
        </p:nvSpPr>
        <p:spPr>
          <a:xfrm>
            <a:off x="12134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title" idx="4"/>
          </p:nvPr>
        </p:nvSpPr>
        <p:spPr>
          <a:xfrm>
            <a:off x="48200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title" idx="2"/>
          </p:nvPr>
        </p:nvSpPr>
        <p:spPr>
          <a:xfrm>
            <a:off x="89838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subTitle" idx="1"/>
          </p:nvPr>
        </p:nvSpPr>
        <p:spPr>
          <a:xfrm>
            <a:off x="89838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title" idx="3"/>
          </p:nvPr>
        </p:nvSpPr>
        <p:spPr>
          <a:xfrm>
            <a:off x="279026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subTitle" idx="4"/>
          </p:nvPr>
        </p:nvSpPr>
        <p:spPr>
          <a:xfrm>
            <a:off x="279026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title" idx="5"/>
          </p:nvPr>
        </p:nvSpPr>
        <p:spPr>
          <a:xfrm>
            <a:off x="468213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subTitle" idx="6"/>
          </p:nvPr>
        </p:nvSpPr>
        <p:spPr>
          <a:xfrm>
            <a:off x="468213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42"/>
          <p:cNvSpPr txBox="1">
            <a:spLocks noGrp="1"/>
          </p:cNvSpPr>
          <p:nvPr>
            <p:ph type="title" idx="7"/>
          </p:nvPr>
        </p:nvSpPr>
        <p:spPr>
          <a:xfrm>
            <a:off x="657401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42"/>
          <p:cNvSpPr txBox="1">
            <a:spLocks noGrp="1"/>
          </p:cNvSpPr>
          <p:nvPr>
            <p:ph type="subTitle" idx="8"/>
          </p:nvPr>
        </p:nvSpPr>
        <p:spPr>
          <a:xfrm>
            <a:off x="657401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3"/>
          <p:cNvSpPr txBox="1">
            <a:spLocks noGrp="1"/>
          </p:cNvSpPr>
          <p:nvPr>
            <p:ph type="title"/>
          </p:nvPr>
        </p:nvSpPr>
        <p:spPr>
          <a:xfrm>
            <a:off x="4996800" y="882457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43"/>
          <p:cNvSpPr txBox="1">
            <a:spLocks noGrp="1"/>
          </p:cNvSpPr>
          <p:nvPr>
            <p:ph type="subTitle" idx="1"/>
          </p:nvPr>
        </p:nvSpPr>
        <p:spPr>
          <a:xfrm>
            <a:off x="4911000" y="1687800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title" idx="2"/>
          </p:nvPr>
        </p:nvSpPr>
        <p:spPr>
          <a:xfrm>
            <a:off x="4996800" y="2798924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3"/>
          <p:cNvSpPr txBox="1">
            <a:spLocks noGrp="1"/>
          </p:cNvSpPr>
          <p:nvPr>
            <p:ph type="subTitle" idx="3"/>
          </p:nvPr>
        </p:nvSpPr>
        <p:spPr>
          <a:xfrm>
            <a:off x="4911000" y="3604267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3"/>
          <p:cNvSpPr txBox="1">
            <a:spLocks noGrp="1"/>
          </p:cNvSpPr>
          <p:nvPr>
            <p:ph type="title" idx="4"/>
          </p:nvPr>
        </p:nvSpPr>
        <p:spPr>
          <a:xfrm>
            <a:off x="4996800" y="4715391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43"/>
          <p:cNvSpPr txBox="1">
            <a:spLocks noGrp="1"/>
          </p:cNvSpPr>
          <p:nvPr>
            <p:ph type="subTitle" idx="5"/>
          </p:nvPr>
        </p:nvSpPr>
        <p:spPr>
          <a:xfrm>
            <a:off x="4911000" y="5520733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4"/>
          <p:cNvSpPr txBox="1">
            <a:spLocks noGrp="1"/>
          </p:cNvSpPr>
          <p:nvPr>
            <p:ph type="title"/>
          </p:nvPr>
        </p:nvSpPr>
        <p:spPr>
          <a:xfrm>
            <a:off x="353849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subTitle" idx="1"/>
          </p:nvPr>
        </p:nvSpPr>
        <p:spPr>
          <a:xfrm>
            <a:off x="3538498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title" idx="2"/>
          </p:nvPr>
        </p:nvSpPr>
        <p:spPr>
          <a:xfrm>
            <a:off x="6028553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subTitle" idx="3"/>
          </p:nvPr>
        </p:nvSpPr>
        <p:spPr>
          <a:xfrm>
            <a:off x="6028552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44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4"/>
          <p:cNvSpPr txBox="1">
            <a:spLocks noGrp="1"/>
          </p:cNvSpPr>
          <p:nvPr>
            <p:ph type="title" idx="5"/>
          </p:nvPr>
        </p:nvSpPr>
        <p:spPr>
          <a:xfrm>
            <a:off x="104844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44"/>
          <p:cNvSpPr txBox="1">
            <a:spLocks noGrp="1"/>
          </p:cNvSpPr>
          <p:nvPr>
            <p:ph type="subTitle" idx="6"/>
          </p:nvPr>
        </p:nvSpPr>
        <p:spPr>
          <a:xfrm>
            <a:off x="1048450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44"/>
          <p:cNvSpPr txBox="1">
            <a:spLocks noGrp="1"/>
          </p:cNvSpPr>
          <p:nvPr>
            <p:ph type="title" idx="7"/>
          </p:nvPr>
        </p:nvSpPr>
        <p:spPr>
          <a:xfrm>
            <a:off x="353849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44"/>
          <p:cNvSpPr txBox="1">
            <a:spLocks noGrp="1"/>
          </p:cNvSpPr>
          <p:nvPr>
            <p:ph type="subTitle" idx="8"/>
          </p:nvPr>
        </p:nvSpPr>
        <p:spPr>
          <a:xfrm>
            <a:off x="3538498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44"/>
          <p:cNvSpPr txBox="1">
            <a:spLocks noGrp="1"/>
          </p:cNvSpPr>
          <p:nvPr>
            <p:ph type="title" idx="9"/>
          </p:nvPr>
        </p:nvSpPr>
        <p:spPr>
          <a:xfrm>
            <a:off x="6028553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subTitle" idx="13"/>
          </p:nvPr>
        </p:nvSpPr>
        <p:spPr>
          <a:xfrm>
            <a:off x="6028552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title" idx="14"/>
          </p:nvPr>
        </p:nvSpPr>
        <p:spPr>
          <a:xfrm>
            <a:off x="104844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subTitle" idx="15"/>
          </p:nvPr>
        </p:nvSpPr>
        <p:spPr>
          <a:xfrm>
            <a:off x="1048450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043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title" idx="2"/>
          </p:nvPr>
        </p:nvSpPr>
        <p:spPr>
          <a:xfrm>
            <a:off x="1338238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subTitle" idx="1"/>
          </p:nvPr>
        </p:nvSpPr>
        <p:spPr>
          <a:xfrm>
            <a:off x="1338238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title" idx="3"/>
          </p:nvPr>
        </p:nvSpPr>
        <p:spPr>
          <a:xfrm>
            <a:off x="1338238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subTitle" idx="4"/>
          </p:nvPr>
        </p:nvSpPr>
        <p:spPr>
          <a:xfrm>
            <a:off x="1338238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title" idx="5"/>
          </p:nvPr>
        </p:nvSpPr>
        <p:spPr>
          <a:xfrm>
            <a:off x="5078163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subTitle" idx="6"/>
          </p:nvPr>
        </p:nvSpPr>
        <p:spPr>
          <a:xfrm>
            <a:off x="5078163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title" idx="7"/>
          </p:nvPr>
        </p:nvSpPr>
        <p:spPr>
          <a:xfrm>
            <a:off x="5078163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subTitle" idx="8"/>
          </p:nvPr>
        </p:nvSpPr>
        <p:spPr>
          <a:xfrm>
            <a:off x="5078163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6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4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subTitle" idx="1"/>
          </p:nvPr>
        </p:nvSpPr>
        <p:spPr>
          <a:xfrm>
            <a:off x="93850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8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>
            <a:spLocks noGrp="1"/>
          </p:cNvSpPr>
          <p:nvPr>
            <p:ph type="ctrTitle"/>
          </p:nvPr>
        </p:nvSpPr>
        <p:spPr>
          <a:xfrm>
            <a:off x="2175900" y="2600133"/>
            <a:ext cx="4792200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ubTitle" idx="1"/>
          </p:nvPr>
        </p:nvSpPr>
        <p:spPr>
          <a:xfrm>
            <a:off x="2044200" y="4939533"/>
            <a:ext cx="5055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9"/>
          <p:cNvSpPr txBox="1">
            <a:spLocks noGrp="1"/>
          </p:cNvSpPr>
          <p:nvPr>
            <p:ph type="title"/>
          </p:nvPr>
        </p:nvSpPr>
        <p:spPr>
          <a:xfrm>
            <a:off x="2062800" y="3256067"/>
            <a:ext cx="50184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49"/>
          <p:cNvSpPr txBox="1">
            <a:spLocks noGrp="1"/>
          </p:cNvSpPr>
          <p:nvPr>
            <p:ph type="subTitle" idx="1"/>
          </p:nvPr>
        </p:nvSpPr>
        <p:spPr>
          <a:xfrm>
            <a:off x="2896500" y="4521767"/>
            <a:ext cx="33510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0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50"/>
          <p:cNvSpPr txBox="1"/>
          <p:nvPr/>
        </p:nvSpPr>
        <p:spPr>
          <a:xfrm>
            <a:off x="924875" y="4760000"/>
            <a:ext cx="3305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Medium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51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52"/>
          <p:cNvSpPr txBox="1">
            <a:spLocks noGrp="1"/>
          </p:cNvSpPr>
          <p:nvPr>
            <p:ph type="body" idx="1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3762670" y="4237000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title" idx="2"/>
          </p:nvPr>
        </p:nvSpPr>
        <p:spPr>
          <a:xfrm>
            <a:off x="1048270" y="4383333"/>
            <a:ext cx="2412900" cy="12420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3762670" y="4960867"/>
            <a:ext cx="30687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2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5337175" y="1729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5337175" y="3458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929477" y="581577"/>
            <a:ext cx="27465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007833" y="1032701"/>
            <a:ext cx="10168735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3270781" y="117499"/>
            <a:ext cx="12413063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/>
          <p:nvPr/>
        </p:nvSpPr>
        <p:spPr>
          <a:xfrm>
            <a:off x="3559897" y="879030"/>
            <a:ext cx="2024205" cy="668018"/>
          </a:xfrm>
          <a:prstGeom prst="roundRect">
            <a:avLst>
              <a:gd name="adj" fmla="val 50000"/>
            </a:avLst>
          </a:prstGeom>
          <a:solidFill>
            <a:srgbClr val="D8D8D8">
              <a:alpha val="2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772357" y="1845624"/>
            <a:ext cx="759928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3200" b="1" i="0" u="none" strike="noStrike" cap="none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ĐỒ ÁN TỐT NGHIỆP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355106" y="3000855"/>
            <a:ext cx="8433786" cy="1606956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XÂY DỰNG WEBSITE GIỚI THIỆU VÀ KINH DOANH MỸ PHẨM INNISFREE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1"/>
          <p:cNvCxnSpPr/>
          <p:nvPr/>
        </p:nvCxnSpPr>
        <p:spPr>
          <a:xfrm>
            <a:off x="3190499" y="24903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157" name="Google Shape;157;p1"/>
          <p:cNvSpPr txBox="1"/>
          <p:nvPr/>
        </p:nvSpPr>
        <p:spPr>
          <a:xfrm>
            <a:off x="239697" y="179233"/>
            <a:ext cx="8433786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KHOA CÔNG NGHỆ THÔNG TIN TRƯỜNG ĐẠI HỌC CÔNG NGHIỆP HÀ NỘI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1"/>
          <p:cNvGrpSpPr/>
          <p:nvPr/>
        </p:nvGrpSpPr>
        <p:grpSpPr>
          <a:xfrm>
            <a:off x="3827206" y="831288"/>
            <a:ext cx="1845722" cy="802481"/>
            <a:chOff x="3871597" y="1590573"/>
            <a:chExt cx="1845722" cy="802481"/>
          </a:xfrm>
        </p:grpSpPr>
        <p:pic>
          <p:nvPicPr>
            <p:cNvPr id="159" name="Google Shape;159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1597" y="1731170"/>
              <a:ext cx="419089" cy="41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90686" y="1590573"/>
              <a:ext cx="1426633" cy="802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"/>
          <p:cNvSpPr txBox="1"/>
          <p:nvPr/>
        </p:nvSpPr>
        <p:spPr>
          <a:xfrm>
            <a:off x="2637883" y="4607811"/>
            <a:ext cx="5892437" cy="160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GVHD: 	 	       : TS. Lê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Thị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Anh</a:t>
            </a:r>
            <a:endParaRPr sz="1600" b="1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thực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hiện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Nguyễn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Thị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</a:t>
            </a:r>
            <a:r>
              <a:rPr lang="vi-VN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ư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ơng</a:t>
            </a:r>
            <a:endParaRPr lang="en-US" sz="18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1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MSV: 		        : 2020603814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6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/>
        </p:nvSpPr>
        <p:spPr>
          <a:xfrm>
            <a:off x="373365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CÀI ĐẶT VÀ KIỂM THỬ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3229" y="6093572"/>
            <a:ext cx="1951175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b="1" dirty="0" err="1">
                <a:solidFill>
                  <a:srgbClr val="FFFFFF"/>
                </a:solidFill>
              </a:rPr>
              <a:t>Giao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diện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đăng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nhập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F2766-7DF6-43DA-8B0B-7960A51A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07" y="1520324"/>
            <a:ext cx="6655586" cy="44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6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/>
        </p:nvSpPr>
        <p:spPr>
          <a:xfrm>
            <a:off x="373365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CÀI ĐẶT VÀ KIỂM THỬ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7311" y="6093572"/>
            <a:ext cx="1863011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b="1" dirty="0" err="1">
                <a:solidFill>
                  <a:srgbClr val="FFFFFF"/>
                </a:solidFill>
              </a:rPr>
              <a:t>Giao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diện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trang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chủ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EB12F-ED7D-4CF3-B6F0-331C45D2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11" y="1365502"/>
            <a:ext cx="5580380" cy="2612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29FBDA-6B1E-4B21-AF88-DE2EDF1E3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809" y="3690223"/>
            <a:ext cx="5580380" cy="24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/>
        </p:nvSpPr>
        <p:spPr>
          <a:xfrm>
            <a:off x="373365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CÀI ĐẶT VÀ KIỂM THỬ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0420" y="6093572"/>
            <a:ext cx="281679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b="1" dirty="0" err="1">
                <a:solidFill>
                  <a:srgbClr val="FFFFFF"/>
                </a:solidFill>
              </a:rPr>
              <a:t>Giao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diện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danh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sách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sản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phẩm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0A647-ECCC-4D57-BA07-04DBAB7F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1636833"/>
            <a:ext cx="7119257" cy="431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9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/>
        </p:nvSpPr>
        <p:spPr>
          <a:xfrm>
            <a:off x="373365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CÀI ĐẶT VÀ KIỂM THỬ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4311" y="6093572"/>
            <a:ext cx="2509020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b="1" dirty="0" err="1">
                <a:solidFill>
                  <a:srgbClr val="FFFFFF"/>
                </a:solidFill>
              </a:rPr>
              <a:t>Giao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diện</a:t>
            </a:r>
            <a:r>
              <a:rPr lang="en-US" b="1" dirty="0">
                <a:solidFill>
                  <a:srgbClr val="FFFFFF"/>
                </a:solidFill>
              </a:rPr>
              <a:t> chi </a:t>
            </a:r>
            <a:r>
              <a:rPr lang="en-US" b="1" dirty="0" err="1">
                <a:solidFill>
                  <a:srgbClr val="FFFFFF"/>
                </a:solidFill>
              </a:rPr>
              <a:t>tiết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sản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phẩm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13A67-A8D9-4C16-A941-F8A65795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88" y="1296953"/>
            <a:ext cx="6364278" cy="475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/>
        </p:nvSpPr>
        <p:spPr>
          <a:xfrm>
            <a:off x="373365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CÀI ĐẶT VÀ KIỂM THỬ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2582" y="6093572"/>
            <a:ext cx="1792478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b="1" dirty="0" err="1">
                <a:solidFill>
                  <a:srgbClr val="FFFFFF"/>
                </a:solidFill>
              </a:rPr>
              <a:t>Giao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diện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giỏ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hàng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1EB14-2EBE-451A-8880-A984A0C7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08" y="1670180"/>
            <a:ext cx="7333861" cy="38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0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/>
        </p:nvSpPr>
        <p:spPr>
          <a:xfrm>
            <a:off x="373365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CÀI ĐẶT VÀ KIỂM THỬ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68425" y="6093572"/>
            <a:ext cx="1960793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b="1" dirty="0" err="1">
                <a:solidFill>
                  <a:srgbClr val="FFFFFF"/>
                </a:solidFill>
              </a:rPr>
              <a:t>Giao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diện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thanh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toán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E0B38-8CD9-4BD7-8F81-EE56A4BA9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46" y="1369920"/>
            <a:ext cx="5800150" cy="47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/>
        </p:nvSpPr>
        <p:spPr>
          <a:xfrm>
            <a:off x="373365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CÀI ĐẶT VÀ KIỂM THỬ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94937" y="5346812"/>
            <a:ext cx="2738250" cy="34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b="1" dirty="0" err="1">
                <a:solidFill>
                  <a:srgbClr val="FFFFFF"/>
                </a:solidFill>
              </a:rPr>
              <a:t>Giao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diện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quản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lý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của</a:t>
            </a:r>
            <a:r>
              <a:rPr lang="en-US" b="1" dirty="0">
                <a:solidFill>
                  <a:srgbClr val="FFFFFF"/>
                </a:solidFill>
              </a:rPr>
              <a:t> Admin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BEE1D-8935-4FCE-8A6B-4BECE21C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3" y="2080727"/>
            <a:ext cx="8217716" cy="30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402400"/>
            <a:ext cx="7172100" cy="4053200"/>
          </a:xfrm>
        </p:spPr>
        <p:txBody>
          <a:bodyPr/>
          <a:lstStyle/>
          <a:p>
            <a:pPr marL="155575" lvl="0" indent="0"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Tx/>
              <a:buChar char="-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“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Innisfree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>
              <a:buFontTx/>
              <a:buChar char="-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155575" lv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lv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lv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575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3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8"/>
          <p:cNvSpPr txBox="1">
            <a:spLocks noGrp="1"/>
          </p:cNvSpPr>
          <p:nvPr>
            <p:ph type="ctrTitle"/>
          </p:nvPr>
        </p:nvSpPr>
        <p:spPr>
          <a:xfrm>
            <a:off x="1270747" y="3533492"/>
            <a:ext cx="6602506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4400" dirty="0"/>
              <a:t>EM XIN CHÂN THÀNH CẢM ƠN!</a:t>
            </a:r>
            <a:endParaRPr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/>
          <p:nvPr/>
        </p:nvSpPr>
        <p:spPr>
          <a:xfrm>
            <a:off x="755620" y="1337342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LÝ DO CHỌN ĐỀ TÀI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4706" y="2420471"/>
            <a:ext cx="68848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“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Innisfree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/>
          <p:nvPr/>
        </p:nvSpPr>
        <p:spPr>
          <a:xfrm>
            <a:off x="2291450" y="591753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NỘI DUNG CHÍNH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4"/>
          <p:cNvGrpSpPr/>
          <p:nvPr/>
        </p:nvGrpSpPr>
        <p:grpSpPr>
          <a:xfrm>
            <a:off x="992160" y="2192796"/>
            <a:ext cx="7374033" cy="812837"/>
            <a:chOff x="985420" y="1999695"/>
            <a:chExt cx="7374033" cy="812837"/>
          </a:xfrm>
        </p:grpSpPr>
        <p:sp>
          <p:nvSpPr>
            <p:cNvPr id="205" name="Google Shape;205;p4"/>
            <p:cNvSpPr txBox="1"/>
            <p:nvPr/>
          </p:nvSpPr>
          <p:spPr>
            <a:xfrm>
              <a:off x="1048450" y="2088632"/>
              <a:ext cx="749807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985420" y="1999695"/>
              <a:ext cx="812837" cy="812837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1995175" y="2184867"/>
              <a:ext cx="636427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lt1"/>
                  </a:solidFill>
                  <a:latin typeface="Montserrat ExtraBold"/>
                  <a:sym typeface="Montserrat ExtraBold"/>
                </a:rPr>
                <a:t>KHẢO SÁT YÊU CẦU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4"/>
          <p:cNvGrpSpPr/>
          <p:nvPr/>
        </p:nvGrpSpPr>
        <p:grpSpPr>
          <a:xfrm>
            <a:off x="963566" y="3220216"/>
            <a:ext cx="7374033" cy="1143364"/>
            <a:chOff x="985420" y="3232632"/>
            <a:chExt cx="7374033" cy="1143364"/>
          </a:xfrm>
        </p:grpSpPr>
        <p:sp>
          <p:nvSpPr>
            <p:cNvPr id="211" name="Google Shape;211;p4"/>
            <p:cNvSpPr txBox="1"/>
            <p:nvPr/>
          </p:nvSpPr>
          <p:spPr>
            <a:xfrm>
              <a:off x="992160" y="3321569"/>
              <a:ext cx="886882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985420" y="3232632"/>
              <a:ext cx="812837" cy="812837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1995175" y="3421929"/>
              <a:ext cx="6364278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lt1"/>
                  </a:solidFill>
                  <a:latin typeface="Montserrat ExtraBold"/>
                  <a:sym typeface="Montserrat ExtraBold"/>
                </a:rPr>
                <a:t>PHÂN TÍCH VÀ THIẾT KẾ HỆ THỐNG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6" name="Google Shape;216;p4"/>
          <p:cNvCxnSpPr/>
          <p:nvPr/>
        </p:nvCxnSpPr>
        <p:spPr>
          <a:xfrm>
            <a:off x="3885128" y="1361546"/>
            <a:ext cx="1503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grpSp>
        <p:nvGrpSpPr>
          <p:cNvPr id="217" name="Google Shape;217;p4"/>
          <p:cNvGrpSpPr/>
          <p:nvPr/>
        </p:nvGrpSpPr>
        <p:grpSpPr>
          <a:xfrm>
            <a:off x="970306" y="4464161"/>
            <a:ext cx="7374033" cy="815567"/>
            <a:chOff x="992160" y="4444679"/>
            <a:chExt cx="7374033" cy="815567"/>
          </a:xfrm>
        </p:grpSpPr>
        <p:sp>
          <p:nvSpPr>
            <p:cNvPr id="218" name="Google Shape;218;p4"/>
            <p:cNvSpPr txBox="1"/>
            <p:nvPr/>
          </p:nvSpPr>
          <p:spPr>
            <a:xfrm>
              <a:off x="998900" y="4536346"/>
              <a:ext cx="886882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992160" y="4447409"/>
              <a:ext cx="812837" cy="812837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 txBox="1"/>
            <p:nvPr/>
          </p:nvSpPr>
          <p:spPr>
            <a:xfrm>
              <a:off x="2001915" y="4444679"/>
              <a:ext cx="6364278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CÀI ĐẶT VÀ KIỂM THỬ</a:t>
              </a:r>
              <a:endParaRPr lang="en-US" sz="28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221;p4"/>
          <p:cNvSpPr txBox="1"/>
          <p:nvPr/>
        </p:nvSpPr>
        <p:spPr>
          <a:xfrm>
            <a:off x="2001915" y="5557281"/>
            <a:ext cx="636427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KẾT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800" b="0" i="0" u="none" strike="noStrike" cap="none" dirty="0">
              <a:solidFill>
                <a:schemeClr val="bg1">
                  <a:lumMod val="95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"/>
          <p:cNvSpPr txBox="1"/>
          <p:nvPr/>
        </p:nvSpPr>
        <p:spPr>
          <a:xfrm>
            <a:off x="373366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1389860" y="493256"/>
            <a:ext cx="70048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rgbClr val="FFC000"/>
                </a:solidFill>
                <a:latin typeface="Montserrat ExtraBold"/>
                <a:sym typeface="Montserrat ExtraBold"/>
              </a:rPr>
              <a:t>KHẢO SÁT YÊU CẦU</a:t>
            </a:r>
            <a:endParaRPr lang="vi-VN" dirty="0">
              <a:solidFill>
                <a:srgbClr val="FFC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6200000">
            <a:off x="1301130" y="1041683"/>
            <a:ext cx="884241" cy="2865919"/>
          </a:xfrm>
          <a:prstGeom prst="roundRect">
            <a:avLst>
              <a:gd name="adj" fmla="val 46959"/>
            </a:avLst>
          </a:prstGeom>
          <a:solidFill>
            <a:srgbClr val="FF0000">
              <a:alpha val="30000"/>
            </a:srgb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F72C1-259E-48B6-8D75-A089C4B2DDC7}"/>
              </a:ext>
            </a:extLst>
          </p:cNvPr>
          <p:cNvSpPr/>
          <p:nvPr/>
        </p:nvSpPr>
        <p:spPr>
          <a:xfrm>
            <a:off x="3602214" y="2946996"/>
            <a:ext cx="1897705" cy="1897705"/>
          </a:xfrm>
          <a:prstGeom prst="ellipse">
            <a:avLst/>
          </a:prstGeom>
          <a:solidFill>
            <a:srgbClr val="FF9933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6200000">
            <a:off x="6772240" y="1294300"/>
            <a:ext cx="867626" cy="237729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6200000">
            <a:off x="1418810" y="3829049"/>
            <a:ext cx="982354" cy="3199390"/>
          </a:xfrm>
          <a:prstGeom prst="roundRect">
            <a:avLst>
              <a:gd name="adj" fmla="val 50000"/>
            </a:avLst>
          </a:prstGeom>
          <a:solidFill>
            <a:srgbClr val="92D050">
              <a:alpha val="30000"/>
            </a:srgb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6200000">
            <a:off x="6671688" y="4177837"/>
            <a:ext cx="902889" cy="2523753"/>
          </a:xfrm>
          <a:prstGeom prst="roundRect">
            <a:avLst>
              <a:gd name="adj" fmla="val 50000"/>
            </a:avLst>
          </a:prstGeom>
          <a:solidFill>
            <a:srgbClr val="D60093">
              <a:alpha val="30000"/>
            </a:srgb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048" y="3375041"/>
            <a:ext cx="1616042" cy="9172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2196" y="2274587"/>
            <a:ext cx="2519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2441" y="5228207"/>
            <a:ext cx="2490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47957-7482-43A8-B0BF-E1C52F51BC9B}"/>
              </a:ext>
            </a:extLst>
          </p:cNvPr>
          <p:cNvCxnSpPr/>
          <p:nvPr/>
        </p:nvCxnSpPr>
        <p:spPr>
          <a:xfrm flipH="1">
            <a:off x="5368072" y="2696181"/>
            <a:ext cx="493184" cy="44116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BF28EB-3818-41F1-8206-94E182F1EBD0}"/>
              </a:ext>
            </a:extLst>
          </p:cNvPr>
          <p:cNvCxnSpPr/>
          <p:nvPr/>
        </p:nvCxnSpPr>
        <p:spPr>
          <a:xfrm>
            <a:off x="3263090" y="2633770"/>
            <a:ext cx="493184" cy="4329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047957-7482-43A8-B0BF-E1C52F51BC9B}"/>
              </a:ext>
            </a:extLst>
          </p:cNvPr>
          <p:cNvCxnSpPr/>
          <p:nvPr/>
        </p:nvCxnSpPr>
        <p:spPr>
          <a:xfrm flipH="1" flipV="1">
            <a:off x="5090172" y="5011723"/>
            <a:ext cx="493184" cy="4329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43376" y="2274587"/>
            <a:ext cx="324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22978" y="5085770"/>
            <a:ext cx="2377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BF28EB-3818-41F1-8206-94E182F1EBD0}"/>
              </a:ext>
            </a:extLst>
          </p:cNvPr>
          <p:cNvCxnSpPr/>
          <p:nvPr/>
        </p:nvCxnSpPr>
        <p:spPr>
          <a:xfrm flipV="1">
            <a:off x="3559615" y="5016702"/>
            <a:ext cx="573372" cy="423012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8" grpId="0"/>
      <p:bldP spid="19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 txBox="1"/>
          <p:nvPr/>
        </p:nvSpPr>
        <p:spPr>
          <a:xfrm>
            <a:off x="373366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 txBox="1"/>
          <p:nvPr/>
        </p:nvSpPr>
        <p:spPr>
          <a:xfrm>
            <a:off x="1389860" y="493256"/>
            <a:ext cx="70521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rgbClr val="FFC000"/>
                </a:solidFill>
                <a:latin typeface="Montserrat ExtraBold"/>
                <a:sym typeface="Montserrat ExtraBold"/>
              </a:rPr>
              <a:t>PHÂN TÍCH VÀ THIẾT KẾ HỆ THỐNG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00216891"/>
              </p:ext>
            </p:extLst>
          </p:nvPr>
        </p:nvGraphicFramePr>
        <p:xfrm>
          <a:off x="555897" y="1616668"/>
          <a:ext cx="7198242" cy="4540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4"/>
          <p:cNvSpPr txBox="1"/>
          <p:nvPr/>
        </p:nvSpPr>
        <p:spPr>
          <a:xfrm>
            <a:off x="373366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4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4"/>
          <p:cNvSpPr txBox="1"/>
          <p:nvPr/>
        </p:nvSpPr>
        <p:spPr>
          <a:xfrm>
            <a:off x="1389860" y="493256"/>
            <a:ext cx="70048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400" dirty="0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MÔ HÌNH HÓA DỮ LIỆU VÀ CHỨC NĂNG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373366" y="1341605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Biểu</a:t>
            </a:r>
            <a:r>
              <a:rPr lang="en-US" sz="20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20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usecase</a:t>
            </a:r>
            <a:r>
              <a:rPr lang="en-US" sz="20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20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quát</a:t>
            </a:r>
            <a:endParaRPr sz="3200" b="0" i="0" u="none" strike="noStrike" cap="none" dirty="0">
              <a:solidFill>
                <a:schemeClr val="accent4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6BB12B-F2E6-4631-A48D-2900C0509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10" y="2014327"/>
            <a:ext cx="6103580" cy="41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155" y="437385"/>
            <a:ext cx="6718445" cy="819797"/>
          </a:xfrm>
        </p:spPr>
        <p:txBody>
          <a:bodyPr/>
          <a:lstStyle/>
          <a:p>
            <a:pPr lvl="0"/>
            <a:r>
              <a:rPr lang="en-US" dirty="0">
                <a:solidFill>
                  <a:srgbClr val="FFC000"/>
                </a:solidFill>
              </a:rPr>
              <a:t>MÔ HÌNH HÓA DỮ LIỆU VÀ CHỨC NĂNG</a:t>
            </a:r>
            <a:br>
              <a:rPr lang="en-US" sz="1200" dirty="0">
                <a:solidFill>
                  <a:srgbClr val="FFC000"/>
                </a:solidFill>
              </a:rPr>
            </a:br>
            <a:endParaRPr lang="en-US" dirty="0"/>
          </a:p>
        </p:txBody>
      </p:sp>
      <p:sp>
        <p:nvSpPr>
          <p:cNvPr id="5" name="Google Shape;292;p54"/>
          <p:cNvSpPr txBox="1"/>
          <p:nvPr/>
        </p:nvSpPr>
        <p:spPr>
          <a:xfrm>
            <a:off x="373366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3;p54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5;p54"/>
          <p:cNvSpPr txBox="1"/>
          <p:nvPr/>
        </p:nvSpPr>
        <p:spPr>
          <a:xfrm>
            <a:off x="373366" y="1341605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Biểu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đồ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tuần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tự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đăng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nhập</a:t>
            </a:r>
            <a:endParaRPr sz="32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FAEB8-F399-42E8-B67C-40D001F0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2178859"/>
            <a:ext cx="7837714" cy="33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155" y="437385"/>
            <a:ext cx="6718445" cy="819797"/>
          </a:xfrm>
        </p:spPr>
        <p:txBody>
          <a:bodyPr/>
          <a:lstStyle/>
          <a:p>
            <a:pPr lvl="0"/>
            <a:r>
              <a:rPr lang="en-US" dirty="0">
                <a:solidFill>
                  <a:srgbClr val="FFC000"/>
                </a:solidFill>
              </a:rPr>
              <a:t>MÔ HÌNH HÓA DỮ LIỆU VÀ CHỨC NĂNG</a:t>
            </a:r>
            <a:br>
              <a:rPr lang="en-US" sz="1200" dirty="0">
                <a:solidFill>
                  <a:srgbClr val="FFC000"/>
                </a:solidFill>
              </a:rPr>
            </a:br>
            <a:endParaRPr lang="en-US" dirty="0"/>
          </a:p>
        </p:txBody>
      </p:sp>
      <p:sp>
        <p:nvSpPr>
          <p:cNvPr id="5" name="Google Shape;292;p54"/>
          <p:cNvSpPr txBox="1"/>
          <p:nvPr/>
        </p:nvSpPr>
        <p:spPr>
          <a:xfrm>
            <a:off x="373366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3;p54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5;p54"/>
          <p:cNvSpPr txBox="1"/>
          <p:nvPr/>
        </p:nvSpPr>
        <p:spPr>
          <a:xfrm>
            <a:off x="373366" y="1341605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Biểu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đồ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tuần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tự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đăng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ký</a:t>
            </a:r>
            <a:endParaRPr sz="32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3A7EF-21C7-41B2-9837-5E92C323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03" y="2112324"/>
            <a:ext cx="7016620" cy="385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/>
        </p:nvSpPr>
        <p:spPr>
          <a:xfrm>
            <a:off x="373365" y="437385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CÀI ĐẶT VÀ KIỂM THỬ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87042" y="6093572"/>
            <a:ext cx="1723549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b="1" dirty="0" err="1">
                <a:solidFill>
                  <a:srgbClr val="FFFFFF"/>
                </a:solidFill>
              </a:rPr>
              <a:t>Giao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diện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đăng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ký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54BD0-1695-4FD4-95AB-162CAD3F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91" y="1619802"/>
            <a:ext cx="7259217" cy="4367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508</Words>
  <Application>Microsoft Office PowerPoint</Application>
  <PresentationFormat>On-screen Show (4:3)</PresentationFormat>
  <Paragraphs>76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맑은 고딕</vt:lpstr>
      <vt:lpstr>Montserrat Medium</vt:lpstr>
      <vt:lpstr>Montserrat ExtraBold</vt:lpstr>
      <vt:lpstr>Times New Roman</vt:lpstr>
      <vt:lpstr>Montserrat</vt:lpstr>
      <vt:lpstr>Futuristic Background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MÔ HÌNH HÓA DỮ LIỆU VÀ CHỨC NĂNG </vt:lpstr>
      <vt:lpstr>MÔ HÌNH HÓA DỮ LIỆU VÀ CHỨC NĂNG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EM XIN CHÂN THÀNH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Nghĩa Nguyễn</dc:creator>
  <cp:lastModifiedBy>ADMIN</cp:lastModifiedBy>
  <cp:revision>25</cp:revision>
  <dcterms:created xsi:type="dcterms:W3CDTF">2023-05-11T01:43:35Z</dcterms:created>
  <dcterms:modified xsi:type="dcterms:W3CDTF">2024-05-25T14:59:34Z</dcterms:modified>
</cp:coreProperties>
</file>